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36576000" cy="27432000"/>
  <p:notesSz cx="43434000" cy="32461200"/>
  <p:embeddedFontLst>
    <p:embeddedFont>
      <p:font typeface="Tahoma" panose="020B0604030504040204" pitchFamily="34" charset="0"/>
      <p:regular r:id="rId4"/>
      <p:bold r:id="rId5"/>
    </p:embeddedFont>
    <p:embeddedFont>
      <p:font typeface="Vivaldi" panose="03020602050506090804" pitchFamily="66" charset="0"/>
      <p:italic r:id="rId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166" kern="1200">
        <a:solidFill>
          <a:schemeClr val="tx1"/>
        </a:solidFill>
        <a:latin typeface="Vivaldi" pitchFamily="66" charset="0"/>
        <a:ea typeface="+mn-ea"/>
        <a:cs typeface="Arial" pitchFamily="34" charset="0"/>
      </a:defRPr>
    </a:lvl1pPr>
    <a:lvl2pPr marL="380985" algn="l" rtl="0" fontAlgn="base">
      <a:spcBef>
        <a:spcPct val="0"/>
      </a:spcBef>
      <a:spcAft>
        <a:spcPct val="0"/>
      </a:spcAft>
      <a:defRPr sz="7166" kern="1200">
        <a:solidFill>
          <a:schemeClr val="tx1"/>
        </a:solidFill>
        <a:latin typeface="Vivaldi" pitchFamily="66" charset="0"/>
        <a:ea typeface="+mn-ea"/>
        <a:cs typeface="Arial" pitchFamily="34" charset="0"/>
      </a:defRPr>
    </a:lvl2pPr>
    <a:lvl3pPr marL="761970" algn="l" rtl="0" fontAlgn="base">
      <a:spcBef>
        <a:spcPct val="0"/>
      </a:spcBef>
      <a:spcAft>
        <a:spcPct val="0"/>
      </a:spcAft>
      <a:defRPr sz="7166" kern="1200">
        <a:solidFill>
          <a:schemeClr val="tx1"/>
        </a:solidFill>
        <a:latin typeface="Vivaldi" pitchFamily="66" charset="0"/>
        <a:ea typeface="+mn-ea"/>
        <a:cs typeface="Arial" pitchFamily="34" charset="0"/>
      </a:defRPr>
    </a:lvl3pPr>
    <a:lvl4pPr marL="1142954" algn="l" rtl="0" fontAlgn="base">
      <a:spcBef>
        <a:spcPct val="0"/>
      </a:spcBef>
      <a:spcAft>
        <a:spcPct val="0"/>
      </a:spcAft>
      <a:defRPr sz="7166" kern="1200">
        <a:solidFill>
          <a:schemeClr val="tx1"/>
        </a:solidFill>
        <a:latin typeface="Vivaldi" pitchFamily="66" charset="0"/>
        <a:ea typeface="+mn-ea"/>
        <a:cs typeface="Arial" pitchFamily="34" charset="0"/>
      </a:defRPr>
    </a:lvl4pPr>
    <a:lvl5pPr marL="1523939" algn="l" rtl="0" fontAlgn="base">
      <a:spcBef>
        <a:spcPct val="0"/>
      </a:spcBef>
      <a:spcAft>
        <a:spcPct val="0"/>
      </a:spcAft>
      <a:defRPr sz="7166" kern="1200">
        <a:solidFill>
          <a:schemeClr val="tx1"/>
        </a:solidFill>
        <a:latin typeface="Vivaldi" pitchFamily="66" charset="0"/>
        <a:ea typeface="+mn-ea"/>
        <a:cs typeface="Arial" pitchFamily="34" charset="0"/>
      </a:defRPr>
    </a:lvl5pPr>
    <a:lvl6pPr marL="1904924" algn="l" defTabSz="761970" rtl="0" eaLnBrk="1" latinLnBrk="0" hangingPunct="1">
      <a:defRPr sz="7166" kern="1200">
        <a:solidFill>
          <a:schemeClr val="tx1"/>
        </a:solidFill>
        <a:latin typeface="Vivaldi" pitchFamily="66" charset="0"/>
        <a:ea typeface="+mn-ea"/>
        <a:cs typeface="Arial" pitchFamily="34" charset="0"/>
      </a:defRPr>
    </a:lvl6pPr>
    <a:lvl7pPr marL="2285909" algn="l" defTabSz="761970" rtl="0" eaLnBrk="1" latinLnBrk="0" hangingPunct="1">
      <a:defRPr sz="7166" kern="1200">
        <a:solidFill>
          <a:schemeClr val="tx1"/>
        </a:solidFill>
        <a:latin typeface="Vivaldi" pitchFamily="66" charset="0"/>
        <a:ea typeface="+mn-ea"/>
        <a:cs typeface="Arial" pitchFamily="34" charset="0"/>
      </a:defRPr>
    </a:lvl7pPr>
    <a:lvl8pPr marL="2666893" algn="l" defTabSz="761970" rtl="0" eaLnBrk="1" latinLnBrk="0" hangingPunct="1">
      <a:defRPr sz="7166" kern="1200">
        <a:solidFill>
          <a:schemeClr val="tx1"/>
        </a:solidFill>
        <a:latin typeface="Vivaldi" pitchFamily="66" charset="0"/>
        <a:ea typeface="+mn-ea"/>
        <a:cs typeface="Arial" pitchFamily="34" charset="0"/>
      </a:defRPr>
    </a:lvl8pPr>
    <a:lvl9pPr marL="3047878" algn="l" defTabSz="761970" rtl="0" eaLnBrk="1" latinLnBrk="0" hangingPunct="1">
      <a:defRPr sz="7166" kern="1200">
        <a:solidFill>
          <a:schemeClr val="tx1"/>
        </a:solidFill>
        <a:latin typeface="Vivaldi" pitchFamily="66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64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C0C0C0"/>
    <a:srgbClr val="006666"/>
    <a:srgbClr val="000070"/>
    <a:srgbClr val="000064"/>
    <a:srgbClr val="00007E"/>
    <a:srgbClr val="000076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35" autoAdjust="0"/>
    <p:restoredTop sz="90104" autoAdjust="0"/>
  </p:normalViewPr>
  <p:slideViewPr>
    <p:cSldViewPr>
      <p:cViewPr>
        <p:scale>
          <a:sx n="33" d="100"/>
          <a:sy n="33" d="100"/>
        </p:scale>
        <p:origin x="1680" y="-474"/>
      </p:cViewPr>
      <p:guideLst>
        <p:guide orient="horz" pos="8640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18823949" cy="162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3565" tIns="216781" rIns="433565" bIns="216781" numCol="1" anchor="t" anchorCtr="0" compatLnSpc="1">
            <a:prstTxWarp prst="textNoShape">
              <a:avLst/>
            </a:prstTxWarp>
          </a:bodyPr>
          <a:lstStyle>
            <a:lvl1pPr defTabSz="4338638">
              <a:defRPr sz="57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4601555" y="0"/>
            <a:ext cx="18826074" cy="162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3565" tIns="216781" rIns="433565" bIns="216781" numCol="1" anchor="t" anchorCtr="0" compatLnSpc="1">
            <a:prstTxWarp prst="textNoShape">
              <a:avLst/>
            </a:prstTxWarp>
          </a:bodyPr>
          <a:lstStyle>
            <a:lvl1pPr algn="r" defTabSz="4338638">
              <a:defRPr sz="57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608050" y="2430463"/>
            <a:ext cx="16230600" cy="12172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345949" y="15421443"/>
            <a:ext cx="34742102" cy="1460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3565" tIns="216781" rIns="433565" bIns="216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30833394"/>
            <a:ext cx="18823949" cy="1624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3565" tIns="216781" rIns="433565" bIns="216781" numCol="1" anchor="b" anchorCtr="0" compatLnSpc="1">
            <a:prstTxWarp prst="textNoShape">
              <a:avLst/>
            </a:prstTxWarp>
          </a:bodyPr>
          <a:lstStyle>
            <a:lvl1pPr defTabSz="4338638">
              <a:defRPr sz="57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4601555" y="30833394"/>
            <a:ext cx="18826074" cy="1624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3565" tIns="216781" rIns="433565" bIns="216781" numCol="1" anchor="b" anchorCtr="0" compatLnSpc="1">
            <a:prstTxWarp prst="textNoShape">
              <a:avLst/>
            </a:prstTxWarp>
          </a:bodyPr>
          <a:lstStyle>
            <a:lvl1pPr algn="r" defTabSz="4338638">
              <a:defRPr sz="5700">
                <a:latin typeface="Arial" pitchFamily="34" charset="0"/>
              </a:defRPr>
            </a:lvl1pPr>
          </a:lstStyle>
          <a:p>
            <a:fld id="{56DFA86E-8206-40D1-AAE3-470037225F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21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80985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76197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142954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523939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1904924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85909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66893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47878" algn="l" defTabSz="7619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3EDF69-76F6-4EAF-BD7F-1AE72A5A3E3D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08050" y="2430463"/>
            <a:ext cx="16230600" cy="1217295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5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730" y="8522230"/>
            <a:ext cx="31088543" cy="58790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137" y="15544272"/>
            <a:ext cx="25603729" cy="7011458"/>
          </a:xfrm>
        </p:spPr>
        <p:txBody>
          <a:bodyPr/>
          <a:lstStyle>
            <a:lvl1pPr marL="0" indent="0" algn="ctr">
              <a:buNone/>
              <a:defRPr/>
            </a:lvl1pPr>
            <a:lvl2pPr marL="380976" indent="0" algn="ctr">
              <a:buNone/>
              <a:defRPr/>
            </a:lvl2pPr>
            <a:lvl3pPr marL="761952" indent="0" algn="ctr">
              <a:buNone/>
              <a:defRPr/>
            </a:lvl3pPr>
            <a:lvl4pPr marL="1142926" indent="0" algn="ctr">
              <a:buNone/>
              <a:defRPr/>
            </a:lvl4pPr>
            <a:lvl5pPr marL="1523901" indent="0" algn="ctr">
              <a:buNone/>
              <a:defRPr/>
            </a:lvl5pPr>
            <a:lvl6pPr marL="1904876" indent="0" algn="ctr">
              <a:buNone/>
              <a:defRPr/>
            </a:lvl6pPr>
            <a:lvl7pPr marL="2285852" indent="0" algn="ctr">
              <a:buNone/>
              <a:defRPr/>
            </a:lvl7pPr>
            <a:lvl8pPr marL="2666827" indent="0" algn="ctr">
              <a:buNone/>
              <a:defRPr/>
            </a:lvl8pPr>
            <a:lvl9pPr marL="304780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DBAA18-8522-4E39-B63B-F860204DD7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1B772-7255-42C3-81C9-EE416B4460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867" y="1098022"/>
            <a:ext cx="8229864" cy="234063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271" y="1098022"/>
            <a:ext cx="24562595" cy="234063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2B61CA-77D8-4275-8B03-51A3F3569C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603FF-09AF-49D2-A2C3-44EF1AC10F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7627866"/>
            <a:ext cx="31089865" cy="5447771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1627115"/>
            <a:ext cx="31089865" cy="6000750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6" indent="0">
              <a:buNone/>
              <a:defRPr sz="1500"/>
            </a:lvl2pPr>
            <a:lvl3pPr marL="761952" indent="0">
              <a:buNone/>
              <a:defRPr sz="1333"/>
            </a:lvl3pPr>
            <a:lvl4pPr marL="1142926" indent="0">
              <a:buNone/>
              <a:defRPr sz="1167"/>
            </a:lvl4pPr>
            <a:lvl5pPr marL="1523901" indent="0">
              <a:buNone/>
              <a:defRPr sz="1167"/>
            </a:lvl5pPr>
            <a:lvl6pPr marL="1904876" indent="0">
              <a:buNone/>
              <a:defRPr sz="1167"/>
            </a:lvl6pPr>
            <a:lvl7pPr marL="2285852" indent="0">
              <a:buNone/>
              <a:defRPr sz="1167"/>
            </a:lvl7pPr>
            <a:lvl8pPr marL="2666827" indent="0">
              <a:buNone/>
              <a:defRPr sz="1167"/>
            </a:lvl8pPr>
            <a:lvl9pPr marL="3047802" indent="0">
              <a:buNone/>
              <a:defRPr sz="11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B1CAEF-58C6-4EF1-9C67-32AC56EE6C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272" y="6400271"/>
            <a:ext cx="16396229" cy="18104115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351502" y="6400271"/>
            <a:ext cx="16396229" cy="18104115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1C06A6-9638-4B6E-9E77-FEB9B22410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271" y="6140981"/>
            <a:ext cx="16160751" cy="2558521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76" indent="0">
              <a:buNone/>
              <a:defRPr sz="1667" b="1"/>
            </a:lvl2pPr>
            <a:lvl3pPr marL="761952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2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271" y="8699501"/>
            <a:ext cx="16160751" cy="15804886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367" y="6140981"/>
            <a:ext cx="16167364" cy="2558521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76" indent="0">
              <a:buNone/>
              <a:defRPr sz="1667" b="1"/>
            </a:lvl2pPr>
            <a:lvl3pPr marL="761952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2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367" y="8699501"/>
            <a:ext cx="16167364" cy="15804886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6D222D-68AB-41C1-9AAB-9288D23979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4DFE29-543D-47A6-A754-FD4AFD424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3290A1-D78F-4313-8609-29ADA66589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271" y="1092730"/>
            <a:ext cx="12033251" cy="4647407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729" y="1092730"/>
            <a:ext cx="20447000" cy="23411657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271" y="5740136"/>
            <a:ext cx="12033251" cy="18764250"/>
          </a:xfrm>
        </p:spPr>
        <p:txBody>
          <a:bodyPr/>
          <a:lstStyle>
            <a:lvl1pPr marL="0" indent="0">
              <a:buNone/>
              <a:defRPr sz="1167"/>
            </a:lvl1pPr>
            <a:lvl2pPr marL="380976" indent="0">
              <a:buNone/>
              <a:defRPr sz="1000"/>
            </a:lvl2pPr>
            <a:lvl3pPr marL="761952" indent="0">
              <a:buNone/>
              <a:defRPr sz="833"/>
            </a:lvl3pPr>
            <a:lvl4pPr marL="1142926" indent="0">
              <a:buNone/>
              <a:defRPr sz="751"/>
            </a:lvl4pPr>
            <a:lvl5pPr marL="1523901" indent="0">
              <a:buNone/>
              <a:defRPr sz="751"/>
            </a:lvl5pPr>
            <a:lvl6pPr marL="1904876" indent="0">
              <a:buNone/>
              <a:defRPr sz="751"/>
            </a:lvl6pPr>
            <a:lvl7pPr marL="2285852" indent="0">
              <a:buNone/>
              <a:defRPr sz="751"/>
            </a:lvl7pPr>
            <a:lvl8pPr marL="2666827" indent="0">
              <a:buNone/>
              <a:defRPr sz="751"/>
            </a:lvl8pPr>
            <a:lvl9pPr marL="3047802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6D3EA-6C03-4D8D-AAEE-B738109E33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8887" y="19202137"/>
            <a:ext cx="21945864" cy="2267479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8887" y="2451366"/>
            <a:ext cx="21945864" cy="16458406"/>
          </a:xfrm>
        </p:spPr>
        <p:txBody>
          <a:bodyPr/>
          <a:lstStyle>
            <a:lvl1pPr marL="0" indent="0">
              <a:buNone/>
              <a:defRPr sz="2667"/>
            </a:lvl1pPr>
            <a:lvl2pPr marL="380976" indent="0">
              <a:buNone/>
              <a:defRPr sz="2333"/>
            </a:lvl2pPr>
            <a:lvl3pPr marL="761952" indent="0">
              <a:buNone/>
              <a:defRPr sz="2000"/>
            </a:lvl3pPr>
            <a:lvl4pPr marL="1142926" indent="0">
              <a:buNone/>
              <a:defRPr sz="1667"/>
            </a:lvl4pPr>
            <a:lvl5pPr marL="1523901" indent="0">
              <a:buNone/>
              <a:defRPr sz="1667"/>
            </a:lvl5pPr>
            <a:lvl6pPr marL="1904876" indent="0">
              <a:buNone/>
              <a:defRPr sz="1667"/>
            </a:lvl6pPr>
            <a:lvl7pPr marL="2285852" indent="0">
              <a:buNone/>
              <a:defRPr sz="1667"/>
            </a:lvl7pPr>
            <a:lvl8pPr marL="2666827" indent="0">
              <a:buNone/>
              <a:defRPr sz="1667"/>
            </a:lvl8pPr>
            <a:lvl9pPr marL="3047802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8887" y="21469616"/>
            <a:ext cx="21945864" cy="3218656"/>
          </a:xfrm>
        </p:spPr>
        <p:txBody>
          <a:bodyPr/>
          <a:lstStyle>
            <a:lvl1pPr marL="0" indent="0">
              <a:buNone/>
              <a:defRPr sz="1167"/>
            </a:lvl1pPr>
            <a:lvl2pPr marL="380976" indent="0">
              <a:buNone/>
              <a:defRPr sz="1000"/>
            </a:lvl2pPr>
            <a:lvl3pPr marL="761952" indent="0">
              <a:buNone/>
              <a:defRPr sz="833"/>
            </a:lvl3pPr>
            <a:lvl4pPr marL="1142926" indent="0">
              <a:buNone/>
              <a:defRPr sz="751"/>
            </a:lvl4pPr>
            <a:lvl5pPr marL="1523901" indent="0">
              <a:buNone/>
              <a:defRPr sz="751"/>
            </a:lvl5pPr>
            <a:lvl6pPr marL="1904876" indent="0">
              <a:buNone/>
              <a:defRPr sz="751"/>
            </a:lvl6pPr>
            <a:lvl7pPr marL="2285852" indent="0">
              <a:buNone/>
              <a:defRPr sz="751"/>
            </a:lvl7pPr>
            <a:lvl8pPr marL="2666827" indent="0">
              <a:buNone/>
              <a:defRPr sz="751"/>
            </a:lvl8pPr>
            <a:lvl9pPr marL="3047802" indent="0">
              <a:buNone/>
              <a:defRPr sz="7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13583-33BD-4868-8D3B-5AD66E3260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271" y="1098021"/>
            <a:ext cx="3291945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271" y="6400271"/>
            <a:ext cx="32919459" cy="1810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28271" y="24980636"/>
            <a:ext cx="853545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defTabSz="3657627">
              <a:defRPr sz="5583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496271" y="24980636"/>
            <a:ext cx="1158345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algn="ctr" defTabSz="3657627">
              <a:defRPr sz="5583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212271" y="24980636"/>
            <a:ext cx="853545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algn="r" defTabSz="3657627">
              <a:defRPr sz="5583">
                <a:latin typeface="+mn-lt"/>
              </a:defRPr>
            </a:lvl1pPr>
          </a:lstStyle>
          <a:p>
            <a:fld id="{AE2440A1-17AB-4CBC-98B1-E0A6B48C8C0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57627" rtl="0" fontAlgn="base">
        <a:spcBef>
          <a:spcPct val="0"/>
        </a:spcBef>
        <a:spcAft>
          <a:spcPct val="0"/>
        </a:spcAft>
        <a:defRPr sz="17582">
          <a:solidFill>
            <a:schemeClr val="tx2"/>
          </a:solidFill>
          <a:latin typeface="+mj-lt"/>
          <a:ea typeface="+mj-ea"/>
          <a:cs typeface="+mj-cs"/>
        </a:defRPr>
      </a:lvl1pPr>
      <a:lvl2pPr algn="ctr" defTabSz="3657627" rtl="0" fontAlgn="base">
        <a:spcBef>
          <a:spcPct val="0"/>
        </a:spcBef>
        <a:spcAft>
          <a:spcPct val="0"/>
        </a:spcAft>
        <a:defRPr sz="17582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defTabSz="3657627" rtl="0" fontAlgn="base">
        <a:spcBef>
          <a:spcPct val="0"/>
        </a:spcBef>
        <a:spcAft>
          <a:spcPct val="0"/>
        </a:spcAft>
        <a:defRPr sz="17582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defTabSz="3657627" rtl="0" fontAlgn="base">
        <a:spcBef>
          <a:spcPct val="0"/>
        </a:spcBef>
        <a:spcAft>
          <a:spcPct val="0"/>
        </a:spcAft>
        <a:defRPr sz="17582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defTabSz="3657627" rtl="0" fontAlgn="base">
        <a:spcBef>
          <a:spcPct val="0"/>
        </a:spcBef>
        <a:spcAft>
          <a:spcPct val="0"/>
        </a:spcAft>
        <a:defRPr sz="17582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80976" algn="ctr" defTabSz="3657627" rtl="0" fontAlgn="base">
        <a:spcBef>
          <a:spcPct val="0"/>
        </a:spcBef>
        <a:spcAft>
          <a:spcPct val="0"/>
        </a:spcAft>
        <a:defRPr sz="17582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761952" algn="ctr" defTabSz="3657627" rtl="0" fontAlgn="base">
        <a:spcBef>
          <a:spcPct val="0"/>
        </a:spcBef>
        <a:spcAft>
          <a:spcPct val="0"/>
        </a:spcAft>
        <a:defRPr sz="17582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142926" algn="ctr" defTabSz="3657627" rtl="0" fontAlgn="base">
        <a:spcBef>
          <a:spcPct val="0"/>
        </a:spcBef>
        <a:spcAft>
          <a:spcPct val="0"/>
        </a:spcAft>
        <a:defRPr sz="17582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523901" algn="ctr" defTabSz="3657627" rtl="0" fontAlgn="base">
        <a:spcBef>
          <a:spcPct val="0"/>
        </a:spcBef>
        <a:spcAft>
          <a:spcPct val="0"/>
        </a:spcAft>
        <a:defRPr sz="17582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1371776" indent="-1371776" algn="l" defTabSz="3657627" rtl="0" fontAlgn="base">
        <a:spcBef>
          <a:spcPct val="20000"/>
        </a:spcBef>
        <a:spcAft>
          <a:spcPct val="0"/>
        </a:spcAft>
        <a:buChar char="•"/>
        <a:defRPr sz="12833">
          <a:solidFill>
            <a:schemeClr val="tx1"/>
          </a:solidFill>
          <a:latin typeface="+mn-lt"/>
          <a:ea typeface="+mn-ea"/>
          <a:cs typeface="+mn-cs"/>
        </a:defRPr>
      </a:lvl1pPr>
      <a:lvl2pPr marL="2971078" indent="-1142926" algn="l" defTabSz="3657627" rtl="0" fontAlgn="base">
        <a:spcBef>
          <a:spcPct val="20000"/>
        </a:spcBef>
        <a:spcAft>
          <a:spcPct val="0"/>
        </a:spcAft>
        <a:buChar char="–"/>
        <a:defRPr sz="11166">
          <a:solidFill>
            <a:schemeClr val="tx1"/>
          </a:solidFill>
          <a:latin typeface="+mn-lt"/>
          <a:cs typeface="+mn-cs"/>
        </a:defRPr>
      </a:lvl2pPr>
      <a:lvl3pPr marL="4571703" indent="-914076" algn="l" defTabSz="3657627" rtl="0" fontAlgn="base">
        <a:spcBef>
          <a:spcPct val="20000"/>
        </a:spcBef>
        <a:spcAft>
          <a:spcPct val="0"/>
        </a:spcAft>
        <a:buChar char="•"/>
        <a:defRPr sz="9582">
          <a:solidFill>
            <a:schemeClr val="tx1"/>
          </a:solidFill>
          <a:latin typeface="+mn-lt"/>
          <a:cs typeface="+mn-cs"/>
        </a:defRPr>
      </a:lvl3pPr>
      <a:lvl4pPr marL="6399855" indent="-914076" algn="l" defTabSz="3657627" rtl="0" fontAlgn="base">
        <a:spcBef>
          <a:spcPct val="20000"/>
        </a:spcBef>
        <a:spcAft>
          <a:spcPct val="0"/>
        </a:spcAft>
        <a:buChar char="–"/>
        <a:defRPr sz="8000">
          <a:solidFill>
            <a:schemeClr val="tx1"/>
          </a:solidFill>
          <a:latin typeface="+mn-lt"/>
          <a:cs typeface="+mn-cs"/>
        </a:defRPr>
      </a:lvl4pPr>
      <a:lvl5pPr marL="8229330" indent="-914076" algn="l" defTabSz="3657627" rtl="0" fontAlgn="base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  <a:cs typeface="+mn-cs"/>
        </a:defRPr>
      </a:lvl5pPr>
      <a:lvl6pPr marL="8610306" indent="-914076" algn="l" defTabSz="3657627" rtl="0" fontAlgn="base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  <a:cs typeface="+mn-cs"/>
        </a:defRPr>
      </a:lvl6pPr>
      <a:lvl7pPr marL="8991281" indent="-914076" algn="l" defTabSz="3657627" rtl="0" fontAlgn="base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  <a:cs typeface="+mn-cs"/>
        </a:defRPr>
      </a:lvl7pPr>
      <a:lvl8pPr marL="9372256" indent="-914076" algn="l" defTabSz="3657627" rtl="0" fontAlgn="base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  <a:cs typeface="+mn-cs"/>
        </a:defRPr>
      </a:lvl8pPr>
      <a:lvl9pPr marL="9753231" indent="-914076" algn="l" defTabSz="3657627" rtl="0" fontAlgn="base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61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6" algn="l" defTabSz="761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52" algn="l" defTabSz="761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26" algn="l" defTabSz="761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1" algn="l" defTabSz="761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76" algn="l" defTabSz="761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52" algn="l" defTabSz="761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27" algn="l" defTabSz="761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02" algn="l" defTabSz="7619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6212" y="10272697"/>
            <a:ext cx="11299294" cy="893388"/>
          </a:xfrm>
          <a:prstGeom prst="rect">
            <a:avLst/>
          </a:prstGeom>
        </p:spPr>
      </p:pic>
      <p:sp>
        <p:nvSpPr>
          <p:cNvPr id="2081" name="Text Box 33"/>
          <p:cNvSpPr txBox="1">
            <a:spLocks noChangeArrowheads="1"/>
          </p:cNvSpPr>
          <p:nvPr/>
        </p:nvSpPr>
        <p:spPr bwMode="auto">
          <a:xfrm>
            <a:off x="25376170" y="10407977"/>
            <a:ext cx="95056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7627"/>
            <a:r>
              <a:rPr lang="en-US" sz="4000" b="1" dirty="0">
                <a:latin typeface="Tahoma" pitchFamily="34" charset="0"/>
              </a:rPr>
              <a:t>Advantages and Disadvantages</a:t>
            </a:r>
            <a:endParaRPr lang="en-US" sz="4000" b="1" dirty="0">
              <a:latin typeface="Arial" pitchFamily="34" charset="0"/>
            </a:endParaRPr>
          </a:p>
        </p:txBody>
      </p:sp>
      <p:pic>
        <p:nvPicPr>
          <p:cNvPr id="2072" name="Picture 24" descr="Hubble-eagle-nebula-wide-field-04086y"/>
          <p:cNvPicPr>
            <a:picLocks noChangeAspect="1" noChangeArrowheads="1"/>
          </p:cNvPicPr>
          <p:nvPr/>
        </p:nvPicPr>
        <p:blipFill>
          <a:blip r:embed="rId4" cstate="print"/>
          <a:srcRect t="31406" r="54663" b="65227"/>
          <a:stretch>
            <a:fillRect/>
          </a:stretch>
        </p:blipFill>
        <p:spPr bwMode="auto">
          <a:xfrm>
            <a:off x="952500" y="3902605"/>
            <a:ext cx="11938000" cy="825500"/>
          </a:xfrm>
          <a:prstGeom prst="rect">
            <a:avLst/>
          </a:prstGeom>
          <a:noFill/>
        </p:spPr>
      </p:pic>
      <p:sp>
        <p:nvSpPr>
          <p:cNvPr id="2078" name="Text Box 30"/>
          <p:cNvSpPr txBox="1">
            <a:spLocks noChangeArrowheads="1"/>
          </p:cNvSpPr>
          <p:nvPr/>
        </p:nvSpPr>
        <p:spPr bwMode="auto">
          <a:xfrm>
            <a:off x="6654273" y="4870979"/>
            <a:ext cx="184731" cy="101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3657627"/>
            <a:endParaRPr lang="en-US" sz="5971">
              <a:latin typeface="Arial" pitchFamily="34" charset="0"/>
            </a:endParaRPr>
          </a:p>
        </p:txBody>
      </p:sp>
      <p:sp>
        <p:nvSpPr>
          <p:cNvPr id="9216" name="Rectangle 1024"/>
          <p:cNvSpPr>
            <a:spLocks noChangeArrowheads="1"/>
          </p:cNvSpPr>
          <p:nvPr/>
        </p:nvSpPr>
        <p:spPr bwMode="auto">
          <a:xfrm>
            <a:off x="889000" y="5622135"/>
            <a:ext cx="12001500" cy="378565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n-US" sz="2400" b="1" dirty="0">
                <a:latin typeface="+mj-lt"/>
              </a:rPr>
              <a:t>The goal of this project is to develop a proof-of-concept for a system and</a:t>
            </a:r>
          </a:p>
          <a:p>
            <a:r>
              <a:rPr lang="en-US" sz="2400" b="1" dirty="0">
                <a:latin typeface="+mj-lt"/>
              </a:rPr>
              <a:t>methods which provide a 360 degree birds-eye view around a Daimler truck.</a:t>
            </a:r>
          </a:p>
          <a:p>
            <a:r>
              <a:rPr lang="en-US" sz="2400" b="1" dirty="0">
                <a:latin typeface="+mj-lt"/>
              </a:rPr>
              <a:t>This will deliver a real-time video to the driver and account for the kink</a:t>
            </a:r>
          </a:p>
          <a:p>
            <a:r>
              <a:rPr lang="en-US" sz="2400" b="1" dirty="0">
                <a:latin typeface="+mj-lt"/>
              </a:rPr>
              <a:t>angle between tractor and trailer during turns. Multiple cameras will be used</a:t>
            </a:r>
          </a:p>
          <a:p>
            <a:r>
              <a:rPr lang="en-US" sz="2400" b="1" dirty="0">
                <a:latin typeface="+mj-lt"/>
              </a:rPr>
              <a:t>around the truck and the video streams will be stitched together to create</a:t>
            </a:r>
          </a:p>
          <a:p>
            <a:r>
              <a:rPr lang="en-US" sz="2400" b="1" dirty="0">
                <a:latin typeface="+mj-lt"/>
              </a:rPr>
              <a:t>a single dynamic birds-eye view. While turning, the system will calculate</a:t>
            </a:r>
          </a:p>
          <a:p>
            <a:r>
              <a:rPr lang="en-US" sz="2400" b="1" dirty="0">
                <a:latin typeface="+mj-lt"/>
              </a:rPr>
              <a:t>the kink angle and update the combined video view to compensate for the</a:t>
            </a:r>
          </a:p>
          <a:p>
            <a:r>
              <a:rPr lang="en-US" sz="2400" b="1" dirty="0">
                <a:latin typeface="+mj-lt"/>
              </a:rPr>
              <a:t>shift in camera position during a turn. The driver will be able to use the</a:t>
            </a:r>
          </a:p>
          <a:p>
            <a:r>
              <a:rPr lang="en-US" sz="2400" b="1" dirty="0">
                <a:latin typeface="+mj-lt"/>
              </a:rPr>
              <a:t>displayed birds-eye view video to conveniently inspect their surroundings and</a:t>
            </a:r>
          </a:p>
          <a:p>
            <a:r>
              <a:rPr lang="en-US" sz="2400" b="1" dirty="0">
                <a:latin typeface="+mj-lt"/>
              </a:rPr>
              <a:t>avoid many blind-spots while operating the truck in real time.</a:t>
            </a:r>
            <a:endParaRPr lang="en-US" sz="2400" b="1" dirty="0">
              <a:latin typeface="+mj-lt"/>
            </a:endParaRPr>
          </a:p>
        </p:txBody>
      </p:sp>
      <p:sp>
        <p:nvSpPr>
          <p:cNvPr id="9481" name="Rectangle 1289"/>
          <p:cNvSpPr>
            <a:spLocks noChangeArrowheads="1"/>
          </p:cNvSpPr>
          <p:nvPr/>
        </p:nvSpPr>
        <p:spPr bwMode="auto">
          <a:xfrm>
            <a:off x="381002" y="12896884"/>
            <a:ext cx="184731" cy="101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5971"/>
          </a:p>
        </p:txBody>
      </p:sp>
      <p:sp>
        <p:nvSpPr>
          <p:cNvPr id="9486" name="Rectangle 1294"/>
          <p:cNvSpPr>
            <a:spLocks noChangeArrowheads="1"/>
          </p:cNvSpPr>
          <p:nvPr/>
        </p:nvSpPr>
        <p:spPr bwMode="auto">
          <a:xfrm>
            <a:off x="381002" y="13035789"/>
            <a:ext cx="184731" cy="101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5971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081022" y="179464"/>
            <a:ext cx="29921729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3657627"/>
            <a:r>
              <a:rPr lang="en-US" sz="9600" b="1" dirty="0" smtClean="0">
                <a:latin typeface="Arial" pitchFamily="34" charset="0"/>
              </a:rPr>
              <a:t>360 Degree Stitched </a:t>
            </a:r>
          </a:p>
          <a:p>
            <a:pPr algn="ctr" defTabSz="3657627"/>
            <a:r>
              <a:rPr lang="en-US" sz="9600" b="1" dirty="0" smtClean="0">
                <a:latin typeface="Arial" pitchFamily="34" charset="0"/>
              </a:rPr>
              <a:t>View for Daimler Trucks NA</a:t>
            </a:r>
            <a:endParaRPr lang="en-US" sz="9600" b="1" dirty="0">
              <a:latin typeface="Arial" pitchFamily="34" charset="0"/>
            </a:endParaRP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889000" y="749440"/>
            <a:ext cx="8124917" cy="2323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3657627"/>
            <a:r>
              <a:rPr lang="en-US" sz="3000" b="1" dirty="0">
                <a:latin typeface="Arial" pitchFamily="34" charset="0"/>
              </a:rPr>
              <a:t>Department of Electrical and </a:t>
            </a:r>
          </a:p>
          <a:p>
            <a:pPr defTabSz="3657627"/>
            <a:r>
              <a:rPr lang="en-US" sz="3000" b="1" dirty="0">
                <a:latin typeface="Arial" pitchFamily="34" charset="0"/>
              </a:rPr>
              <a:t>Computer Engineering (ECE)</a:t>
            </a:r>
          </a:p>
          <a:p>
            <a:pPr defTabSz="3657627"/>
            <a:endParaRPr lang="en-US" sz="1500" i="1" dirty="0">
              <a:solidFill>
                <a:schemeClr val="bg1"/>
              </a:solidFill>
              <a:latin typeface="Arial" pitchFamily="34" charset="0"/>
            </a:endParaRPr>
          </a:p>
          <a:p>
            <a:pPr defTabSz="3657627"/>
            <a:r>
              <a:rPr lang="en-US" sz="2333" b="1" i="1" dirty="0" smtClean="0">
                <a:latin typeface="Arial" pitchFamily="34" charset="0"/>
              </a:rPr>
              <a:t>Bruce Griffin, James </a:t>
            </a:r>
            <a:r>
              <a:rPr lang="en-US" sz="2333" b="1" i="1" dirty="0" err="1" smtClean="0">
                <a:latin typeface="Arial" pitchFamily="34" charset="0"/>
              </a:rPr>
              <a:t>Witcher</a:t>
            </a:r>
            <a:r>
              <a:rPr lang="en-US" sz="2333" b="1" i="1" dirty="0" smtClean="0">
                <a:latin typeface="Arial" pitchFamily="34" charset="0"/>
              </a:rPr>
              <a:t>, Jeff Udall, Matt </a:t>
            </a:r>
            <a:r>
              <a:rPr lang="en-US" sz="2333" b="1" i="1" dirty="0">
                <a:latin typeface="Arial" pitchFamily="34" charset="0"/>
              </a:rPr>
              <a:t>Fleetwood</a:t>
            </a:r>
          </a:p>
          <a:p>
            <a:pPr defTabSz="3657627"/>
            <a:r>
              <a:rPr lang="en-US" sz="2333" b="1" i="1" dirty="0">
                <a:latin typeface="Arial" pitchFamily="34" charset="0"/>
              </a:rPr>
              <a:t>Professor </a:t>
            </a:r>
            <a:r>
              <a:rPr lang="en-US" sz="2333" b="1" i="1" dirty="0" smtClean="0">
                <a:latin typeface="Arial" pitchFamily="34" charset="0"/>
              </a:rPr>
              <a:t>Dan </a:t>
            </a:r>
            <a:r>
              <a:rPr lang="en-US" sz="2333" b="1" i="1" dirty="0" err="1" smtClean="0">
                <a:latin typeface="Arial" pitchFamily="34" charset="0"/>
              </a:rPr>
              <a:t>Hammerstrom</a:t>
            </a:r>
            <a:endParaRPr lang="en-US" sz="2333" b="1" i="1" dirty="0">
              <a:latin typeface="Arial" pitchFamily="34" charset="0"/>
            </a:endParaRPr>
          </a:p>
          <a:p>
            <a:pPr defTabSz="3657627"/>
            <a:r>
              <a:rPr lang="en-US" sz="2333" b="1" i="1" dirty="0">
                <a:latin typeface="Arial" pitchFamily="34" charset="0"/>
              </a:rPr>
              <a:t>Portland State University, Portland, Oregon 97201-5256 </a:t>
            </a:r>
            <a:endParaRPr lang="en-US" sz="2333" b="1" dirty="0"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3872178"/>
            <a:ext cx="12001501" cy="917407"/>
          </a:xfrm>
          <a:prstGeom prst="rect">
            <a:avLst/>
          </a:prstGeom>
        </p:spPr>
      </p:pic>
      <p:sp>
        <p:nvSpPr>
          <p:cNvPr id="2076" name="Text Box 28"/>
          <p:cNvSpPr txBox="1">
            <a:spLocks noChangeArrowheads="1"/>
          </p:cNvSpPr>
          <p:nvPr/>
        </p:nvSpPr>
        <p:spPr bwMode="auto">
          <a:xfrm>
            <a:off x="5483864" y="3952875"/>
            <a:ext cx="23519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3657627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" y="18528683"/>
            <a:ext cx="12044111" cy="889000"/>
          </a:xfrm>
          <a:prstGeom prst="rect">
            <a:avLst/>
          </a:prstGeom>
        </p:spPr>
      </p:pic>
      <p:sp>
        <p:nvSpPr>
          <p:cNvPr id="2075" name="Text Box 27"/>
          <p:cNvSpPr txBox="1">
            <a:spLocks noChangeArrowheads="1"/>
          </p:cNvSpPr>
          <p:nvPr/>
        </p:nvSpPr>
        <p:spPr bwMode="auto">
          <a:xfrm>
            <a:off x="985722" y="18590163"/>
            <a:ext cx="11843618" cy="70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3657627"/>
            <a:r>
              <a:rPr lang="en-US" sz="4000" b="1" dirty="0" err="1" smtClean="0">
                <a:latin typeface="Tahoma" pitchFamily="34" charset="0"/>
              </a:rPr>
              <a:t>Homography</a:t>
            </a:r>
            <a:r>
              <a:rPr lang="en-US" sz="4000" b="1" dirty="0" smtClean="0">
                <a:latin typeface="Tahoma" pitchFamily="34" charset="0"/>
              </a:rPr>
              <a:t> Theory</a:t>
            </a:r>
            <a:endParaRPr lang="en-US" sz="4000" b="1" dirty="0">
              <a:latin typeface="Tahoma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0272697"/>
            <a:ext cx="12001500" cy="893388"/>
          </a:xfrm>
          <a:prstGeom prst="rect">
            <a:avLst/>
          </a:prstGeom>
        </p:spPr>
      </p:pic>
      <p:sp>
        <p:nvSpPr>
          <p:cNvPr id="9686" name="Text Box 1494"/>
          <p:cNvSpPr txBox="1">
            <a:spLocks noChangeArrowheads="1"/>
          </p:cNvSpPr>
          <p:nvPr/>
        </p:nvSpPr>
        <p:spPr bwMode="auto">
          <a:xfrm>
            <a:off x="3502110" y="10312238"/>
            <a:ext cx="67752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7627"/>
            <a:r>
              <a:rPr lang="en-US" sz="4000" b="1" dirty="0" smtClean="0">
                <a:latin typeface="Tahoma" pitchFamily="34" charset="0"/>
              </a:rPr>
              <a:t>Problem Conception</a:t>
            </a:r>
            <a:endParaRPr lang="en-US" sz="4000" b="1" dirty="0">
              <a:latin typeface="Tahoma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107" y="3872178"/>
            <a:ext cx="11620500" cy="9194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6213" y="3872177"/>
            <a:ext cx="11299294" cy="917407"/>
          </a:xfrm>
          <a:prstGeom prst="rect">
            <a:avLst/>
          </a:prstGeom>
        </p:spPr>
      </p:pic>
      <p:sp>
        <p:nvSpPr>
          <p:cNvPr id="2077" name="Text Box 29"/>
          <p:cNvSpPr txBox="1">
            <a:spLocks noChangeArrowheads="1"/>
          </p:cNvSpPr>
          <p:nvPr/>
        </p:nvSpPr>
        <p:spPr bwMode="auto">
          <a:xfrm>
            <a:off x="25376169" y="3929652"/>
            <a:ext cx="759695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3657627"/>
            <a:r>
              <a:rPr lang="en-US" sz="4000" b="1" dirty="0" smtClean="0">
                <a:latin typeface="Tahoma" pitchFamily="34" charset="0"/>
              </a:rPr>
              <a:t>Alternative Stitching Method</a:t>
            </a:r>
            <a:endParaRPr lang="en-US" sz="4000" b="1" dirty="0">
              <a:latin typeface="Arial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907" y="18612234"/>
            <a:ext cx="11377599" cy="889000"/>
          </a:xfrm>
          <a:prstGeom prst="rect">
            <a:avLst/>
          </a:prstGeom>
        </p:spPr>
      </p:pic>
      <p:sp>
        <p:nvSpPr>
          <p:cNvPr id="2228" name="Text Box 180"/>
          <p:cNvSpPr txBox="1">
            <a:spLocks noChangeArrowheads="1"/>
          </p:cNvSpPr>
          <p:nvPr/>
        </p:nvSpPr>
        <p:spPr bwMode="auto">
          <a:xfrm>
            <a:off x="29171732" y="18686415"/>
            <a:ext cx="3468384" cy="7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3657627"/>
            <a:r>
              <a:rPr lang="en-US" sz="4000" b="1" dirty="0" smtClean="0">
                <a:latin typeface="Tahoma" pitchFamily="34" charset="0"/>
              </a:rPr>
              <a:t>Conclusion</a:t>
            </a:r>
            <a:endParaRPr lang="en-US" sz="4000" b="1" dirty="0">
              <a:latin typeface="Tahom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8496" y="476059"/>
            <a:ext cx="5812712" cy="1223082"/>
          </a:xfrm>
          <a:prstGeom prst="rect">
            <a:avLst/>
          </a:prstGeom>
        </p:spPr>
      </p:pic>
      <p:sp>
        <p:nvSpPr>
          <p:cNvPr id="2096" name="Text Box 48"/>
          <p:cNvSpPr txBox="1">
            <a:spLocks noChangeArrowheads="1"/>
          </p:cNvSpPr>
          <p:nvPr/>
        </p:nvSpPr>
        <p:spPr bwMode="auto">
          <a:xfrm>
            <a:off x="15610498" y="3936141"/>
            <a:ext cx="814678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3657627"/>
            <a:r>
              <a:rPr lang="en-US" sz="4000" b="1" dirty="0" smtClean="0">
                <a:latin typeface="Tahoma" pitchFamily="34" charset="0"/>
              </a:rPr>
              <a:t>Real-time Stitching in </a:t>
            </a:r>
            <a:r>
              <a:rPr lang="en-US" sz="4000" b="1" dirty="0" err="1" smtClean="0">
                <a:latin typeface="Tahoma" pitchFamily="34" charset="0"/>
              </a:rPr>
              <a:t>OpenCV</a:t>
            </a:r>
            <a:r>
              <a:rPr lang="en-US" sz="4000" b="1" dirty="0" smtClean="0">
                <a:latin typeface="Tahoma" pitchFamily="34" charset="0"/>
              </a:rPr>
              <a:t> </a:t>
            </a:r>
            <a:endParaRPr lang="en-US" sz="4000" b="1" dirty="0">
              <a:latin typeface="Tahoma" pitchFamily="34" charset="0"/>
            </a:endParaRPr>
          </a:p>
        </p:txBody>
      </p:sp>
      <p:sp>
        <p:nvSpPr>
          <p:cNvPr id="47" name="Rectangle 1024"/>
          <p:cNvSpPr>
            <a:spLocks noChangeArrowheads="1"/>
          </p:cNvSpPr>
          <p:nvPr/>
        </p:nvSpPr>
        <p:spPr bwMode="auto">
          <a:xfrm>
            <a:off x="24918757" y="20044921"/>
            <a:ext cx="11406749" cy="31700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n-US" sz="2000" dirty="0">
                <a:latin typeface="+mj-lt"/>
              </a:rPr>
              <a:t>Our team’s objective is to establish a proof-of-concept for a camera </a:t>
            </a:r>
            <a:r>
              <a:rPr lang="en-US" sz="2000" dirty="0" smtClean="0">
                <a:latin typeface="+mj-lt"/>
              </a:rPr>
              <a:t>system that </a:t>
            </a:r>
            <a:r>
              <a:rPr lang="en-US" sz="2000" dirty="0">
                <a:latin typeface="+mj-lt"/>
              </a:rPr>
              <a:t>provides a 360 view to the driver on a display, accounting for the </a:t>
            </a:r>
            <a:r>
              <a:rPr lang="en-US" sz="2000" dirty="0" smtClean="0">
                <a:latin typeface="+mj-lt"/>
              </a:rPr>
              <a:t>kink angle</a:t>
            </a:r>
            <a:r>
              <a:rPr lang="en-US" sz="2000" dirty="0">
                <a:latin typeface="+mj-lt"/>
              </a:rPr>
              <a:t>. We plan to investigate the use of at least 4 cameras, with a </a:t>
            </a:r>
            <a:r>
              <a:rPr lang="en-US" sz="2000" dirty="0" smtClean="0">
                <a:latin typeface="+mj-lt"/>
              </a:rPr>
              <a:t>tentative upper-bound </a:t>
            </a:r>
            <a:r>
              <a:rPr lang="en-US" sz="2000" dirty="0">
                <a:latin typeface="+mj-lt"/>
              </a:rPr>
              <a:t>on the number of cameras used being approximately 8 or more</a:t>
            </a:r>
            <a:r>
              <a:rPr lang="en-US" sz="2000" dirty="0" smtClean="0">
                <a:latin typeface="+mj-lt"/>
              </a:rPr>
              <a:t>. The </a:t>
            </a:r>
            <a:r>
              <a:rPr lang="en-US" sz="2000" dirty="0">
                <a:latin typeface="+mj-lt"/>
              </a:rPr>
              <a:t>cameras will be positioned around the truck as shown below in </a:t>
            </a:r>
            <a:r>
              <a:rPr lang="en-US" sz="2000" dirty="0" smtClean="0">
                <a:latin typeface="+mj-lt"/>
              </a:rPr>
              <a:t>Figure 2</a:t>
            </a:r>
            <a:r>
              <a:rPr lang="en-US" sz="2000" dirty="0">
                <a:latin typeface="+mj-lt"/>
              </a:rPr>
              <a:t>.</a:t>
            </a:r>
          </a:p>
          <a:p>
            <a:endParaRPr lang="en-US" sz="2000" dirty="0" smtClean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Bibliography</a:t>
            </a:r>
          </a:p>
          <a:p>
            <a:r>
              <a:rPr lang="en-US" sz="2000" dirty="0"/>
              <a:t>[1] T. </a:t>
            </a:r>
            <a:r>
              <a:rPr lang="en-US" sz="2000" dirty="0" err="1"/>
              <a:t>Ehlgen</a:t>
            </a:r>
            <a:r>
              <a:rPr lang="en-US" sz="2000" dirty="0"/>
              <a:t> and T. </a:t>
            </a:r>
            <a:r>
              <a:rPr lang="en-US" sz="2000" dirty="0" err="1"/>
              <a:t>Pajdla</a:t>
            </a:r>
            <a:r>
              <a:rPr lang="en-US" sz="2000" dirty="0"/>
              <a:t>, Monitoring surrounding areas of truck-trailer</a:t>
            </a:r>
          </a:p>
          <a:p>
            <a:r>
              <a:rPr lang="en-US" sz="2000" dirty="0"/>
              <a:t>combinations, 5th International Conference on Computer Vision Systems,</a:t>
            </a:r>
          </a:p>
          <a:p>
            <a:r>
              <a:rPr lang="en-US" sz="2000" dirty="0"/>
              <a:t>2007.</a:t>
            </a:r>
          </a:p>
          <a:p>
            <a:r>
              <a:rPr lang="en-US" sz="2000" dirty="0"/>
              <a:t>[2] A. </a:t>
            </a:r>
            <a:r>
              <a:rPr lang="en-US" sz="2000" dirty="0" err="1"/>
              <a:t>Rosebrock</a:t>
            </a:r>
            <a:r>
              <a:rPr lang="en-US" sz="2000" dirty="0"/>
              <a:t>, "</a:t>
            </a:r>
            <a:r>
              <a:rPr lang="en-US" sz="2000" dirty="0" err="1"/>
              <a:t>OpenCV</a:t>
            </a:r>
            <a:r>
              <a:rPr lang="en-US" sz="2000" dirty="0"/>
              <a:t> panorama stitching," </a:t>
            </a:r>
            <a:r>
              <a:rPr lang="en-US" sz="2000" dirty="0" err="1"/>
              <a:t>pyimagesearch</a:t>
            </a:r>
            <a:r>
              <a:rPr lang="en-US" sz="2000" dirty="0"/>
              <a:t>, 2016.</a:t>
            </a:r>
            <a:endParaRPr lang="en-US" sz="1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2" y="19499691"/>
            <a:ext cx="2892817" cy="26260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22" y="22747166"/>
            <a:ext cx="7322205" cy="33759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090" y="10647131"/>
            <a:ext cx="7621064" cy="72400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11245" r="25835" b="8376"/>
          <a:stretch/>
        </p:blipFill>
        <p:spPr>
          <a:xfrm>
            <a:off x="13784274" y="20064983"/>
            <a:ext cx="9784368" cy="69357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4" b="3497"/>
          <a:stretch/>
        </p:blipFill>
        <p:spPr>
          <a:xfrm>
            <a:off x="24393578" y="12235733"/>
            <a:ext cx="12182422" cy="387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8" r="17007" b="27520"/>
          <a:stretch/>
        </p:blipFill>
        <p:spPr>
          <a:xfrm>
            <a:off x="30328496" y="6817031"/>
            <a:ext cx="5717856" cy="2180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41"/>
          <a:stretch/>
        </p:blipFill>
        <p:spPr>
          <a:xfrm>
            <a:off x="825382" y="11325343"/>
            <a:ext cx="3822818" cy="26142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3395" r="13000" b="27042"/>
          <a:stretch/>
        </p:blipFill>
        <p:spPr>
          <a:xfrm>
            <a:off x="6313127" y="16162140"/>
            <a:ext cx="5867400" cy="1905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8"/>
          <a:stretch/>
        </p:blipFill>
        <p:spPr>
          <a:xfrm>
            <a:off x="6739995" y="11325343"/>
            <a:ext cx="4840242" cy="37622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55" y="20064983"/>
            <a:ext cx="8578225" cy="156826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 bwMode="auto">
          <a:xfrm>
            <a:off x="2736791" y="21633248"/>
            <a:ext cx="5098999" cy="403619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2" y="14082280"/>
            <a:ext cx="5689719" cy="42570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994" y="5821845"/>
            <a:ext cx="11113783" cy="26908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6242" y="4951041"/>
            <a:ext cx="4075490" cy="5107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ivaldi" pitchFamily="66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ivaldi" pitchFamily="66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22233</TotalTime>
  <Words>304</Words>
  <Application>Microsoft Office PowerPoint</Application>
  <PresentationFormat>Custom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Tahoma</vt:lpstr>
      <vt:lpstr>Vivaldi</vt:lpstr>
      <vt:lpstr>Arial</vt:lpstr>
      <vt:lpstr>Default Design</vt:lpstr>
      <vt:lpstr>PowerPoint Presentation</vt:lpstr>
    </vt:vector>
  </TitlesOfParts>
  <Company>USU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Surface 3</dc:creator>
  <cp:lastModifiedBy>Etcyl</cp:lastModifiedBy>
  <cp:revision>1071</cp:revision>
  <cp:lastPrinted>2009-10-20T22:14:16Z</cp:lastPrinted>
  <dcterms:created xsi:type="dcterms:W3CDTF">2009-07-10T19:36:33Z</dcterms:created>
  <dcterms:modified xsi:type="dcterms:W3CDTF">2018-03-09T01:26:35Z</dcterms:modified>
</cp:coreProperties>
</file>